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300" r:id="rId5"/>
    <p:sldId id="262" r:id="rId6"/>
    <p:sldId id="301" r:id="rId7"/>
    <p:sldId id="265" r:id="rId8"/>
    <p:sldId id="293" r:id="rId9"/>
    <p:sldId id="302" r:id="rId10"/>
    <p:sldId id="278" r:id="rId11"/>
    <p:sldId id="264" r:id="rId12"/>
    <p:sldId id="267" r:id="rId13"/>
    <p:sldId id="266" r:id="rId14"/>
    <p:sldId id="292" r:id="rId15"/>
    <p:sldId id="268" r:id="rId16"/>
    <p:sldId id="269" r:id="rId17"/>
    <p:sldId id="283" r:id="rId18"/>
    <p:sldId id="285" r:id="rId19"/>
    <p:sldId id="284" r:id="rId20"/>
    <p:sldId id="291" r:id="rId21"/>
    <p:sldId id="270" r:id="rId22"/>
    <p:sldId id="259" r:id="rId23"/>
    <p:sldId id="261" r:id="rId24"/>
    <p:sldId id="272" r:id="rId25"/>
    <p:sldId id="271" r:id="rId26"/>
    <p:sldId id="298" r:id="rId27"/>
    <p:sldId id="279" r:id="rId28"/>
    <p:sldId id="258" r:id="rId29"/>
    <p:sldId id="273" r:id="rId30"/>
    <p:sldId id="274" r:id="rId31"/>
    <p:sldId id="286" r:id="rId32"/>
    <p:sldId id="275" r:id="rId33"/>
    <p:sldId id="276" r:id="rId34"/>
    <p:sldId id="277" r:id="rId35"/>
    <p:sldId id="287" r:id="rId36"/>
    <p:sldId id="281" r:id="rId37"/>
    <p:sldId id="282" r:id="rId38"/>
    <p:sldId id="288" r:id="rId39"/>
    <p:sldId id="289" r:id="rId40"/>
    <p:sldId id="290" r:id="rId41"/>
    <p:sldId id="294" r:id="rId42"/>
    <p:sldId id="295" r:id="rId43"/>
    <p:sldId id="299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A9F89-BA98-487A-BC91-C004631A5DFE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7208E-4E52-44F2-BC1D-EA91249A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52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A9F89-BA98-487A-BC91-C004631A5DFE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7208E-4E52-44F2-BC1D-EA91249A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67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A9F89-BA98-487A-BC91-C004631A5DFE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7208E-4E52-44F2-BC1D-EA91249A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0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A9F89-BA98-487A-BC91-C004631A5DFE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7208E-4E52-44F2-BC1D-EA91249A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3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A9F89-BA98-487A-BC91-C004631A5DFE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7208E-4E52-44F2-BC1D-EA91249A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2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A9F89-BA98-487A-BC91-C004631A5DFE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7208E-4E52-44F2-BC1D-EA91249A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53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A9F89-BA98-487A-BC91-C004631A5DFE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7208E-4E52-44F2-BC1D-EA91249A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75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A9F89-BA98-487A-BC91-C004631A5DFE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7208E-4E52-44F2-BC1D-EA91249A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91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A9F89-BA98-487A-BC91-C004631A5DFE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7208E-4E52-44F2-BC1D-EA91249A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9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A9F89-BA98-487A-BC91-C004631A5DFE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7208E-4E52-44F2-BC1D-EA91249A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22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A9F89-BA98-487A-BC91-C004631A5DFE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7208E-4E52-44F2-BC1D-EA91249A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A9F89-BA98-487A-BC91-C004631A5DFE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7208E-4E52-44F2-BC1D-EA91249A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00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8287" y="1117636"/>
            <a:ext cx="9144000" cy="96948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dirty="0" smtClean="0">
                <a:latin typeface="Arial Black" panose="020B0A04020102020204" pitchFamily="34" charset="0"/>
              </a:rPr>
              <a:t>Автономная некоммерческая организация 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3775" y="2966991"/>
            <a:ext cx="10935222" cy="1655762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«Спорт без границ»</a:t>
            </a:r>
          </a:p>
          <a:p>
            <a:endParaRPr lang="ru-RU" sz="5400" dirty="0">
              <a:latin typeface="Arial Black" panose="020B0A04020102020204" pitchFamily="34" charset="0"/>
            </a:endParaRPr>
          </a:p>
          <a:p>
            <a:endParaRPr lang="ru-RU" sz="3200" dirty="0" smtClean="0">
              <a:latin typeface="Arial Black" panose="020B0A04020102020204" pitchFamily="34" charset="0"/>
            </a:endParaRPr>
          </a:p>
          <a:p>
            <a:r>
              <a:rPr lang="ru-RU" sz="3200" dirty="0" smtClean="0">
                <a:latin typeface="Arial Black" panose="020B0A04020102020204" pitchFamily="34" charset="0"/>
              </a:rPr>
              <a:t>Тамбов</a:t>
            </a:r>
            <a:r>
              <a:rPr lang="ru-RU" sz="5400" dirty="0" smtClean="0">
                <a:latin typeface="Arial Black" panose="020B0A04020102020204" pitchFamily="34" charset="0"/>
              </a:rPr>
              <a:t> </a:t>
            </a:r>
            <a:endParaRPr lang="ru-RU" sz="5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38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13" y="-120770"/>
            <a:ext cx="9305026" cy="6978770"/>
          </a:xfrm>
        </p:spPr>
      </p:pic>
    </p:spTree>
    <p:extLst>
      <p:ext uri="{BB962C8B-B14F-4D97-AF65-F5344CB8AC3E}">
        <p14:creationId xmlns:p14="http://schemas.microsoft.com/office/powerpoint/2010/main" val="255465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5" y="0"/>
            <a:ext cx="11369615" cy="6858000"/>
          </a:xfrm>
        </p:spPr>
      </p:pic>
    </p:spTree>
    <p:extLst>
      <p:ext uri="{BB962C8B-B14F-4D97-AF65-F5344CB8AC3E}">
        <p14:creationId xmlns:p14="http://schemas.microsoft.com/office/powerpoint/2010/main" val="206689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879893"/>
            <a:ext cx="10515600" cy="2570582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Мы и наши дети</a:t>
            </a:r>
            <a:endParaRPr lang="ru-RU" sz="6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54" y="753516"/>
            <a:ext cx="7825308" cy="5868981"/>
          </a:xfrm>
        </p:spPr>
      </p:pic>
    </p:spTree>
    <p:extLst>
      <p:ext uri="{BB962C8B-B14F-4D97-AF65-F5344CB8AC3E}">
        <p14:creationId xmlns:p14="http://schemas.microsoft.com/office/powerpoint/2010/main" val="373900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43" y="0"/>
            <a:ext cx="9006398" cy="6754799"/>
          </a:xfrm>
        </p:spPr>
      </p:pic>
    </p:spTree>
    <p:extLst>
      <p:ext uri="{BB962C8B-B14F-4D97-AF65-F5344CB8AC3E}">
        <p14:creationId xmlns:p14="http://schemas.microsoft.com/office/powerpoint/2010/main" val="12883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63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842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108" y="0"/>
            <a:ext cx="9143998" cy="6857999"/>
          </a:xfrm>
        </p:spPr>
      </p:pic>
    </p:spTree>
    <p:extLst>
      <p:ext uri="{BB962C8B-B14F-4D97-AF65-F5344CB8AC3E}">
        <p14:creationId xmlns:p14="http://schemas.microsoft.com/office/powerpoint/2010/main" val="20031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75" y="204261"/>
            <a:ext cx="4990303" cy="6653739"/>
          </a:xfrm>
        </p:spPr>
      </p:pic>
    </p:spTree>
    <p:extLst>
      <p:ext uri="{BB962C8B-B14F-4D97-AF65-F5344CB8AC3E}">
        <p14:creationId xmlns:p14="http://schemas.microsoft.com/office/powerpoint/2010/main" val="70207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54" y="0"/>
            <a:ext cx="9143998" cy="6857999"/>
          </a:xfrm>
        </p:spPr>
      </p:pic>
    </p:spTree>
    <p:extLst>
      <p:ext uri="{BB962C8B-B14F-4D97-AF65-F5344CB8AC3E}">
        <p14:creationId xmlns:p14="http://schemas.microsoft.com/office/powerpoint/2010/main" val="383936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761" y="30721"/>
            <a:ext cx="5120458" cy="6827279"/>
          </a:xfrm>
        </p:spPr>
      </p:pic>
    </p:spTree>
    <p:extLst>
      <p:ext uri="{BB962C8B-B14F-4D97-AF65-F5344CB8AC3E}">
        <p14:creationId xmlns:p14="http://schemas.microsoft.com/office/powerpoint/2010/main" val="213482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07" y="0"/>
            <a:ext cx="9143999" cy="6857999"/>
          </a:xfrm>
        </p:spPr>
      </p:pic>
    </p:spTree>
    <p:extLst>
      <p:ext uri="{BB962C8B-B14F-4D97-AF65-F5344CB8AC3E}">
        <p14:creationId xmlns:p14="http://schemas.microsoft.com/office/powerpoint/2010/main" val="33298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6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7247"/>
            <a:ext cx="10515600" cy="999887"/>
          </a:xfrm>
          <a:blipFill>
            <a:blip r:embed="rId4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latin typeface="Arial Black" panose="020B0A04020102020204" pitchFamily="34" charset="0"/>
              </a:rPr>
              <a:t>Направления деятельности АНО</a:t>
            </a:r>
            <a:endParaRPr lang="ru-RU" sz="4800" b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897148"/>
            <a:ext cx="11837096" cy="5841856"/>
          </a:xfrm>
          <a:blipFill>
            <a:blip r:embed="rId4"/>
            <a:tile tx="0" ty="0" sx="100000" sy="100000" flip="none" algn="tl"/>
          </a:blipFill>
        </p:spPr>
        <p:txBody>
          <a:bodyPr>
            <a:normAutofit fontScale="92500"/>
          </a:bodyPr>
          <a:lstStyle/>
          <a:p>
            <a:pPr algn="just">
              <a:buFontTx/>
              <a:buChar char="-"/>
            </a:pPr>
            <a:r>
              <a:rPr lang="ru-RU" sz="3000" b="1" dirty="0" smtClean="0"/>
              <a:t>Содействие </a:t>
            </a:r>
            <a:r>
              <a:rPr lang="ru-RU" sz="3000" b="1" dirty="0"/>
              <a:t>реализации программ и мероприятий по разработке и практической реализации мер социальной помощи и поддержки лиц с ограниченными возможностями с использованием средств адаптивной физической </a:t>
            </a:r>
            <a:r>
              <a:rPr lang="ru-RU" sz="3000" b="1" dirty="0" smtClean="0"/>
              <a:t>культуры; </a:t>
            </a:r>
            <a:endParaRPr lang="ru-RU" sz="3000" b="1" dirty="0"/>
          </a:p>
          <a:p>
            <a:pPr algn="just">
              <a:buFontTx/>
              <a:buChar char="-"/>
            </a:pPr>
            <a:r>
              <a:rPr lang="ru-RU" sz="3000" b="1" dirty="0" smtClean="0"/>
              <a:t>Социальная адаптация детей-инвалидов и членов их семей средствами адаптивной физической культуры и адаптивного спорта;</a:t>
            </a:r>
          </a:p>
          <a:p>
            <a:pPr algn="just">
              <a:buFontTx/>
              <a:buChar char="-"/>
            </a:pPr>
            <a:r>
              <a:rPr lang="ru-RU" sz="3000" b="1" dirty="0" smtClean="0"/>
              <a:t>Создание физкультурно-оздоровительных клубов различной </a:t>
            </a:r>
            <a:r>
              <a:rPr lang="ru-RU" sz="3000" b="1" smtClean="0"/>
              <a:t>социальной направленности;</a:t>
            </a:r>
            <a:endParaRPr lang="ru-RU" sz="3000" b="1" dirty="0" smtClean="0"/>
          </a:p>
          <a:p>
            <a:pPr algn="just">
              <a:buFontTx/>
              <a:buChar char="-"/>
            </a:pPr>
            <a:r>
              <a:rPr lang="ru-RU" sz="3000" b="1" dirty="0" smtClean="0"/>
              <a:t>Повышение уровня социальной активности молодежи через волонтерскую деятельность;</a:t>
            </a:r>
          </a:p>
          <a:p>
            <a:pPr algn="just">
              <a:buFontTx/>
              <a:buChar char="-"/>
            </a:pPr>
            <a:r>
              <a:rPr lang="ru-RU" sz="3000" b="1" dirty="0" smtClean="0"/>
              <a:t>Поддержка ведущих юных спортсменов Специальной Олимпиады России и спортсменов </a:t>
            </a:r>
            <a:r>
              <a:rPr lang="ru-RU" sz="3000" b="1" dirty="0" err="1" smtClean="0"/>
              <a:t>паралимпийских</a:t>
            </a:r>
            <a:r>
              <a:rPr lang="ru-RU" sz="3000" b="1" dirty="0" smtClean="0"/>
              <a:t> видов спорта; </a:t>
            </a:r>
          </a:p>
          <a:p>
            <a:pPr algn="just">
              <a:buFontTx/>
              <a:buChar char="-"/>
            </a:pPr>
            <a:r>
              <a:rPr lang="ru-RU" sz="3000" b="1" dirty="0" smtClean="0"/>
              <a:t>Развития системы социального партнёрства.</a:t>
            </a:r>
            <a:endParaRPr lang="ru-RU" sz="3000" b="1" dirty="0"/>
          </a:p>
          <a:p>
            <a:pPr algn="just">
              <a:buFontTx/>
              <a:buChar char="-"/>
            </a:pPr>
            <a:endParaRPr lang="ru-RU" b="1" dirty="0" smtClean="0"/>
          </a:p>
          <a:p>
            <a:pPr>
              <a:buFontTx/>
              <a:buChar char="-"/>
            </a:pPr>
            <a:endParaRPr lang="ru-RU" b="1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29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04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0575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138" y="254597"/>
            <a:ext cx="4952551" cy="6603403"/>
          </a:xfrm>
        </p:spPr>
      </p:pic>
    </p:spTree>
    <p:extLst>
      <p:ext uri="{BB962C8B-B14F-4D97-AF65-F5344CB8AC3E}">
        <p14:creationId xmlns:p14="http://schemas.microsoft.com/office/powerpoint/2010/main" val="386546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998896" cy="1325563"/>
          </a:xfrm>
        </p:spPr>
        <p:txBody>
          <a:bodyPr/>
          <a:lstStyle/>
          <a:p>
            <a:r>
              <a:rPr lang="ru-RU" b="1" dirty="0" smtClean="0"/>
              <a:t>Социальный проект «Вместе мы можем ВСЁ»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91" y="962025"/>
            <a:ext cx="7736417" cy="5802313"/>
          </a:xfrm>
        </p:spPr>
      </p:pic>
    </p:spTree>
    <p:extLst>
      <p:ext uri="{BB962C8B-B14F-4D97-AF65-F5344CB8AC3E}">
        <p14:creationId xmlns:p14="http://schemas.microsoft.com/office/powerpoint/2010/main" val="321985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97" y="0"/>
            <a:ext cx="8971471" cy="6728604"/>
          </a:xfrm>
        </p:spPr>
      </p:pic>
    </p:spTree>
    <p:extLst>
      <p:ext uri="{BB962C8B-B14F-4D97-AF65-F5344CB8AC3E}">
        <p14:creationId xmlns:p14="http://schemas.microsoft.com/office/powerpoint/2010/main" val="289432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74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214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72" y="0"/>
            <a:ext cx="8952823" cy="6714617"/>
          </a:xfrm>
        </p:spPr>
      </p:pic>
    </p:spTree>
    <p:extLst>
      <p:ext uri="{BB962C8B-B14F-4D97-AF65-F5344CB8AC3E}">
        <p14:creationId xmlns:p14="http://schemas.microsoft.com/office/powerpoint/2010/main" val="62478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" y="224286"/>
            <a:ext cx="10679502" cy="6633713"/>
          </a:xfrm>
        </p:spPr>
      </p:pic>
    </p:spTree>
    <p:extLst>
      <p:ext uri="{BB962C8B-B14F-4D97-AF65-F5344CB8AC3E}">
        <p14:creationId xmlns:p14="http://schemas.microsoft.com/office/powerpoint/2010/main" val="35381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861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Проект создания физкультурно-спортивных клубов различной социальной направленности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401" y="1690688"/>
            <a:ext cx="6579198" cy="493439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07825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5977"/>
          </a:xfrm>
          <a:scene3d>
            <a:camera prst="orthographicFront"/>
            <a:lightRig rig="threePt" dir="t"/>
          </a:scene3d>
          <a:sp3d>
            <a:bevelB prst="relaxedInset"/>
          </a:sp3d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Обеспечение </a:t>
            </a:r>
            <a:r>
              <a:rPr lang="ru-RU" dirty="0"/>
              <a:t>условий для занятий физической культурой и спортом, особенно по месту жительства, крайне важно для охвата всех категорий граждан. Одной из форм такой </a:t>
            </a:r>
            <a:r>
              <a:rPr lang="ru-RU" dirty="0" smtClean="0"/>
              <a:t>социальной деятельности являются </a:t>
            </a:r>
            <a:r>
              <a:rPr lang="ru-RU" sz="5300" b="1" dirty="0" smtClean="0"/>
              <a:t>физкультурно-спортивные </a:t>
            </a:r>
            <a:r>
              <a:rPr lang="ru-RU" sz="5300" b="1" dirty="0"/>
              <a:t>клубы</a:t>
            </a:r>
            <a:r>
              <a:rPr lang="ru-RU" sz="5300" b="1" dirty="0" smtClean="0"/>
              <a:t>. </a:t>
            </a:r>
            <a:r>
              <a:rPr lang="ru-RU" sz="5300" b="1" dirty="0"/>
              <a:t/>
            </a:r>
            <a:br>
              <a:rPr lang="ru-RU" sz="5300" b="1" dirty="0"/>
            </a:br>
            <a:endParaRPr lang="ru-RU" sz="53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7367" y="3519578"/>
            <a:ext cx="11283350" cy="1567609"/>
          </a:xfrm>
        </p:spPr>
        <p:txBody>
          <a:bodyPr wrap="square" anchor="b" anchorCtr="1">
            <a:spAutoFit/>
          </a:bodyPr>
          <a:lstStyle/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sz="3200" b="1" dirty="0"/>
          </a:p>
        </p:txBody>
      </p:sp>
      <p:pic>
        <p:nvPicPr>
          <p:cNvPr id="4" name="Рисунок 3" descr="Путину понравился новый российский фильм «Батальонъ»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196" y="189781"/>
            <a:ext cx="4987140" cy="2984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831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1791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ru-RU" dirty="0" smtClean="0"/>
              <a:t>Спортивные клубы в школах-интернатах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40" y="1363663"/>
            <a:ext cx="9747849" cy="549433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4120176630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1476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Волонтеры как основная движущая сила социальной работы 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2" y="638956"/>
            <a:ext cx="9678838" cy="6219043"/>
          </a:xfrm>
        </p:spPr>
      </p:pic>
    </p:spTree>
    <p:extLst>
      <p:ext uri="{BB962C8B-B14F-4D97-AF65-F5344CB8AC3E}">
        <p14:creationId xmlns:p14="http://schemas.microsoft.com/office/powerpoint/2010/main" val="353180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92" y="27302"/>
            <a:ext cx="9107598" cy="6830698"/>
          </a:xfrm>
        </p:spPr>
      </p:pic>
    </p:spTree>
    <p:extLst>
      <p:ext uri="{BB962C8B-B14F-4D97-AF65-F5344CB8AC3E}">
        <p14:creationId xmlns:p14="http://schemas.microsoft.com/office/powerpoint/2010/main" val="316847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21" y="123315"/>
            <a:ext cx="8979580" cy="6734685"/>
          </a:xfrm>
        </p:spPr>
      </p:pic>
    </p:spTree>
    <p:extLst>
      <p:ext uri="{BB962C8B-B14F-4D97-AF65-F5344CB8AC3E}">
        <p14:creationId xmlns:p14="http://schemas.microsoft.com/office/powerpoint/2010/main" val="345514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01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636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71" y="1"/>
            <a:ext cx="9006397" cy="6754798"/>
          </a:xfrm>
        </p:spPr>
      </p:pic>
    </p:spTree>
    <p:extLst>
      <p:ext uri="{BB962C8B-B14F-4D97-AF65-F5344CB8AC3E}">
        <p14:creationId xmlns:p14="http://schemas.microsoft.com/office/powerpoint/2010/main" val="372017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62" y="224288"/>
            <a:ext cx="8561757" cy="6421318"/>
          </a:xfrm>
        </p:spPr>
      </p:pic>
    </p:spTree>
    <p:extLst>
      <p:ext uri="{BB962C8B-B14F-4D97-AF65-F5344CB8AC3E}">
        <p14:creationId xmlns:p14="http://schemas.microsoft.com/office/powerpoint/2010/main" val="208827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21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1447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947" y="0"/>
            <a:ext cx="10515600" cy="983322"/>
          </a:xfrm>
        </p:spPr>
        <p:txBody>
          <a:bodyPr/>
          <a:lstStyle/>
          <a:p>
            <a:pPr algn="ctr"/>
            <a:r>
              <a:rPr lang="ru-RU" b="1" dirty="0" smtClean="0"/>
              <a:t>Семейные спортивные клубы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86" y="983322"/>
            <a:ext cx="6997861" cy="5248396"/>
          </a:xfrm>
        </p:spPr>
      </p:pic>
    </p:spTree>
    <p:extLst>
      <p:ext uri="{BB962C8B-B14F-4D97-AF65-F5344CB8AC3E}">
        <p14:creationId xmlns:p14="http://schemas.microsoft.com/office/powerpoint/2010/main" val="293930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6" y="0"/>
            <a:ext cx="11639424" cy="6858000"/>
          </a:xfrm>
        </p:spPr>
      </p:pic>
    </p:spTree>
    <p:extLst>
      <p:ext uri="{BB962C8B-B14F-4D97-AF65-F5344CB8AC3E}">
        <p14:creationId xmlns:p14="http://schemas.microsoft.com/office/powerpoint/2010/main" val="34364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9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780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707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545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42" y="96304"/>
            <a:ext cx="10226458" cy="6603620"/>
          </a:xfrm>
        </p:spPr>
      </p:pic>
    </p:spTree>
    <p:extLst>
      <p:ext uri="{BB962C8B-B14F-4D97-AF65-F5344CB8AC3E}">
        <p14:creationId xmlns:p14="http://schemas.microsoft.com/office/powerpoint/2010/main" val="14405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72528"/>
            <a:ext cx="10515600" cy="86264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Социальное партнерство</a:t>
            </a:r>
            <a:endParaRPr lang="ru-RU" sz="4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120" y="690114"/>
            <a:ext cx="8009118" cy="5917720"/>
          </a:xfrm>
        </p:spPr>
      </p:pic>
    </p:spTree>
    <p:extLst>
      <p:ext uri="{BB962C8B-B14F-4D97-AF65-F5344CB8AC3E}">
        <p14:creationId xmlns:p14="http://schemas.microsoft.com/office/powerpoint/2010/main" val="271190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43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813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Наши социальные партнеры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62161"/>
            <a:ext cx="11136682" cy="532673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dirty="0" smtClean="0"/>
              <a:t>Администрация Тамбовской области;</a:t>
            </a:r>
          </a:p>
          <a:p>
            <a:pPr>
              <a:buFontTx/>
              <a:buChar char="-"/>
            </a:pPr>
            <a:r>
              <a:rPr lang="ru-RU" dirty="0" smtClean="0"/>
              <a:t>Управление образования и науки Тамбовской области;</a:t>
            </a:r>
          </a:p>
          <a:p>
            <a:pPr>
              <a:buFontTx/>
              <a:buChar char="-"/>
            </a:pPr>
            <a:r>
              <a:rPr lang="ru-RU" dirty="0" smtClean="0"/>
              <a:t>Областная психиатрическая больница (детское отделение);</a:t>
            </a:r>
          </a:p>
          <a:p>
            <a:pPr>
              <a:buFontTx/>
              <a:buChar char="-"/>
            </a:pPr>
            <a:r>
              <a:rPr lang="ru-RU" dirty="0" err="1" smtClean="0"/>
              <a:t>Горельская</a:t>
            </a:r>
            <a:r>
              <a:rPr lang="ru-RU" dirty="0" smtClean="0"/>
              <a:t> школа-интернат для детей оставшимися без попечения;</a:t>
            </a:r>
          </a:p>
          <a:p>
            <a:pPr>
              <a:buFontTx/>
              <a:buChar char="-"/>
            </a:pPr>
            <a:r>
              <a:rPr lang="ru-RU" dirty="0" smtClean="0"/>
              <a:t>Котовская школа-интернат;</a:t>
            </a:r>
          </a:p>
          <a:p>
            <a:pPr>
              <a:buFontTx/>
              <a:buChar char="-"/>
            </a:pPr>
            <a:r>
              <a:rPr lang="ru-RU" dirty="0" smtClean="0"/>
              <a:t>Знаменская школа-интернат;</a:t>
            </a:r>
          </a:p>
          <a:p>
            <a:pPr>
              <a:buFontTx/>
              <a:buChar char="-"/>
            </a:pPr>
            <a:r>
              <a:rPr lang="ru-RU" dirty="0" smtClean="0"/>
              <a:t>Центр дифференцированного обучения и лечебной педагогики;</a:t>
            </a:r>
          </a:p>
          <a:p>
            <a:pPr>
              <a:buFontTx/>
              <a:buChar char="-"/>
            </a:pPr>
            <a:r>
              <a:rPr lang="ru-RU" dirty="0" smtClean="0"/>
              <a:t>Центр социального развития «Мишутка»;</a:t>
            </a:r>
          </a:p>
          <a:p>
            <a:pPr>
              <a:buFontTx/>
              <a:buChar char="-"/>
            </a:pPr>
            <a:r>
              <a:rPr lang="ru-RU" dirty="0" smtClean="0"/>
              <a:t>Центр социальной помощи «Жемчужина леса»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450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9600" dirty="0" smtClean="0"/>
              <a:t>Вместе мы можем ВСЁ !!!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259794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285" y="87682"/>
            <a:ext cx="10359025" cy="6770318"/>
          </a:xfrm>
        </p:spPr>
      </p:pic>
    </p:spTree>
    <p:extLst>
      <p:ext uri="{BB962C8B-B14F-4D97-AF65-F5344CB8AC3E}">
        <p14:creationId xmlns:p14="http://schemas.microsoft.com/office/powerpoint/2010/main" val="20223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04" y="102610"/>
            <a:ext cx="10248181" cy="6755390"/>
          </a:xfrm>
        </p:spPr>
      </p:pic>
    </p:spTree>
    <p:extLst>
      <p:ext uri="{BB962C8B-B14F-4D97-AF65-F5344CB8AC3E}">
        <p14:creationId xmlns:p14="http://schemas.microsoft.com/office/powerpoint/2010/main" val="284775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0"/>
            <a:ext cx="10871133" cy="6857999"/>
          </a:xfrm>
        </p:spPr>
      </p:pic>
    </p:spTree>
    <p:extLst>
      <p:ext uri="{BB962C8B-B14F-4D97-AF65-F5344CB8AC3E}">
        <p14:creationId xmlns:p14="http://schemas.microsoft.com/office/powerpoint/2010/main" val="204830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3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944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13" y="161461"/>
            <a:ext cx="9973574" cy="6533087"/>
          </a:xfrm>
        </p:spPr>
      </p:pic>
    </p:spTree>
    <p:extLst>
      <p:ext uri="{BB962C8B-B14F-4D97-AF65-F5344CB8AC3E}">
        <p14:creationId xmlns:p14="http://schemas.microsoft.com/office/powerpoint/2010/main" val="263889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182</Words>
  <Application>Microsoft Office PowerPoint</Application>
  <PresentationFormat>Широкоэкранный</PresentationFormat>
  <Paragraphs>34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Тема Office</vt:lpstr>
      <vt:lpstr>Автономная некоммерческая организация </vt:lpstr>
      <vt:lpstr>Направления деятельности АНО</vt:lpstr>
      <vt:lpstr>Волонтеры как основная движущая сила социальной работы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и наши дети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Социальный проект «Вместе мы можем ВСЁ»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создания физкультурно-спортивных клубов различной социальной направленности</vt:lpstr>
      <vt:lpstr>                 Обеспечение условий для занятий физической культурой и спортом, особенно по месту жительства, крайне важно для охвата всех категорий граждан. Одной из форм такой социальной деятельности являются физкультурно-спортивные клубы.  </vt:lpstr>
      <vt:lpstr>Спортивные клубы в школах-интернатах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Семейные спортивные клубы</vt:lpstr>
      <vt:lpstr>Презентация PowerPoint</vt:lpstr>
      <vt:lpstr>Презентация PowerPoint</vt:lpstr>
      <vt:lpstr>Презентация PowerPoint</vt:lpstr>
      <vt:lpstr>Социальное партнерство</vt:lpstr>
      <vt:lpstr>Презентация PowerPoint</vt:lpstr>
      <vt:lpstr>Наши социальные партнеры 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Автономная некоммерческая организация</dc:title>
  <dc:creator>User</dc:creator>
  <cp:lastModifiedBy>user</cp:lastModifiedBy>
  <cp:revision>27</cp:revision>
  <dcterms:created xsi:type="dcterms:W3CDTF">2016-11-03T18:18:22Z</dcterms:created>
  <dcterms:modified xsi:type="dcterms:W3CDTF">2017-04-14T10:24:17Z</dcterms:modified>
</cp:coreProperties>
</file>